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108" y="3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05158E-5865-41B6-9035-01961C4004D3}" type="datetimeFigureOut">
              <a:rPr lang="en-US" smtClean="0"/>
              <a:t>2/2/2017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D5A931-B360-4A63-9F16-F8034E7F28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9015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9571" name="Notes Placeholder 2"/>
          <p:cNvSpPr>
            <a:spLocks noGrp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r>
              <a:rPr lang="en-US" smtClean="0">
                <a:latin typeface="Arial" pitchFamily="34" charset="0"/>
                <a:ea typeface="ＭＳ Ｐゴシック" pitchFamily="34" charset="-128"/>
              </a:rPr>
              <a:t>Raise hands and walk around room.  Shake hands and that</a:t>
            </a:r>
            <a:r>
              <a:rPr lang="ja-JP" altLang="en-US" smtClean="0">
                <a:latin typeface="Arial" pitchFamily="34" charset="0"/>
                <a:ea typeface="ＭＳ Ｐゴシック" pitchFamily="34" charset="-128"/>
              </a:rPr>
              <a:t>’</a:t>
            </a:r>
            <a:r>
              <a:rPr lang="en-US" altLang="ja-JP" smtClean="0">
                <a:latin typeface="Arial" pitchFamily="34" charset="0"/>
                <a:ea typeface="ＭＳ Ｐゴシック" pitchFamily="34" charset="-128"/>
              </a:rPr>
              <a:t>s your new partner. </a:t>
            </a:r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09572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26975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850" indent="-285711" defTabSz="926975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2846" indent="-228569" defTabSz="926975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599985" indent="-228569" defTabSz="926975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124" indent="-228569" defTabSz="926975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263" indent="-228569" algn="ctr" defTabSz="9269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401" indent="-228569" algn="ctr" defTabSz="9269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8540" indent="-228569" algn="ctr" defTabSz="9269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5678" indent="-228569" algn="ctr" defTabSz="9269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fld id="{7C3E2ED9-1C5A-4068-87A1-31FBB7D2E6F4}" type="slidenum">
              <a:rPr lang="en-US" altLang="en-US" smtClean="0"/>
              <a:pPr eaLnBrk="1" hangingPunct="1">
                <a:defRPr/>
              </a:pPr>
              <a:t>1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3158509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1E953-1E8F-4A77-88B3-9A847C95176E}" type="datetimeFigureOut">
              <a:rPr lang="en-US" smtClean="0"/>
              <a:t>2/2/2017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AC8CE-05D5-454D-92EB-18F04B348A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42572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1E953-1E8F-4A77-88B3-9A847C95176E}" type="datetimeFigureOut">
              <a:rPr lang="en-US" smtClean="0"/>
              <a:t>2/2/2017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AC8CE-05D5-454D-92EB-18F04B348A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320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1E953-1E8F-4A77-88B3-9A847C95176E}" type="datetimeFigureOut">
              <a:rPr lang="en-US" smtClean="0"/>
              <a:t>2/2/2017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AC8CE-05D5-454D-92EB-18F04B348A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7528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1E953-1E8F-4A77-88B3-9A847C95176E}" type="datetimeFigureOut">
              <a:rPr lang="en-US" smtClean="0"/>
              <a:t>2/2/2017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AC8CE-05D5-454D-92EB-18F04B348A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23904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1E953-1E8F-4A77-88B3-9A847C95176E}" type="datetimeFigureOut">
              <a:rPr lang="en-US" smtClean="0"/>
              <a:t>2/2/2017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AC8CE-05D5-454D-92EB-18F04B348A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7138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1E953-1E8F-4A77-88B3-9A847C95176E}" type="datetimeFigureOut">
              <a:rPr lang="en-US" smtClean="0"/>
              <a:t>2/2/2017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AC8CE-05D5-454D-92EB-18F04B348A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8170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1E953-1E8F-4A77-88B3-9A847C95176E}" type="datetimeFigureOut">
              <a:rPr lang="en-US" smtClean="0"/>
              <a:t>2/2/2017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AC8CE-05D5-454D-92EB-18F04B348A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76614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1E953-1E8F-4A77-88B3-9A847C95176E}" type="datetimeFigureOut">
              <a:rPr lang="en-US" smtClean="0"/>
              <a:t>2/2/2017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AC8CE-05D5-454D-92EB-18F04B348A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9573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1E953-1E8F-4A77-88B3-9A847C95176E}" type="datetimeFigureOut">
              <a:rPr lang="en-US" smtClean="0"/>
              <a:t>2/2/2017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AC8CE-05D5-454D-92EB-18F04B348A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3813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1E953-1E8F-4A77-88B3-9A847C95176E}" type="datetimeFigureOut">
              <a:rPr lang="en-US" smtClean="0"/>
              <a:t>2/2/2017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AC8CE-05D5-454D-92EB-18F04B348A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4999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1E953-1E8F-4A77-88B3-9A847C95176E}" type="datetimeFigureOut">
              <a:rPr lang="en-US" smtClean="0"/>
              <a:t>2/2/2017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AC8CE-05D5-454D-92EB-18F04B348A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16429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21E953-1E8F-4A77-88B3-9A847C95176E}" type="datetimeFigureOut">
              <a:rPr lang="en-US" smtClean="0"/>
              <a:t>2/2/2017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BAC8CE-05D5-454D-92EB-18F04B348A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6064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>
                <a:latin typeface="Comic Sans MS" charset="0"/>
                <a:ea typeface="ＭＳ Ｐゴシック" charset="0"/>
              </a:rPr>
              <a:t>Boogle</a:t>
            </a:r>
            <a:br>
              <a:rPr lang="en-US" b="1">
                <a:latin typeface="Comic Sans MS" charset="0"/>
                <a:ea typeface="ＭＳ Ｐゴシック" charset="0"/>
              </a:rPr>
            </a:br>
            <a:r>
              <a:rPr lang="en-US" sz="3200">
                <a:latin typeface="Comic Sans MS" charset="0"/>
                <a:ea typeface="ＭＳ Ｐゴシック" charset="0"/>
              </a:rPr>
              <a:t>(Is it Boggle or Google?)</a:t>
            </a:r>
          </a:p>
        </p:txBody>
      </p:sp>
      <p:sp>
        <p:nvSpPr>
          <p:cNvPr id="4874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08164" y="1447801"/>
            <a:ext cx="8410575" cy="5103813"/>
          </a:xfrm>
        </p:spPr>
        <p:txBody>
          <a:bodyPr/>
          <a:lstStyle/>
          <a:p>
            <a:pPr eaLnBrk="1" hangingPunct="1">
              <a:lnSpc>
                <a:spcPct val="75000"/>
              </a:lnSpc>
              <a:defRPr/>
            </a:pPr>
            <a:r>
              <a:rPr lang="en-US" dirty="0" smtClean="0">
                <a:latin typeface="Comic Sans MS" pitchFamily="66" charset="0"/>
                <a:ea typeface="ＭＳ Ｐゴシック" pitchFamily="34" charset="-128"/>
              </a:rPr>
              <a:t>Review Notes</a:t>
            </a:r>
          </a:p>
          <a:p>
            <a:pPr lvl="1" eaLnBrk="1" hangingPunct="1">
              <a:lnSpc>
                <a:spcPct val="75000"/>
              </a:lnSpc>
              <a:defRPr/>
            </a:pPr>
            <a:r>
              <a:rPr lang="en-US" dirty="0" smtClean="0">
                <a:latin typeface="Comic Sans MS" pitchFamily="66" charset="0"/>
                <a:ea typeface="ＭＳ Ｐゴシック" pitchFamily="34" charset="-128"/>
              </a:rPr>
              <a:t>2 minutes</a:t>
            </a:r>
          </a:p>
          <a:p>
            <a:pPr lvl="1" eaLnBrk="1" hangingPunct="1">
              <a:lnSpc>
                <a:spcPct val="75000"/>
              </a:lnSpc>
              <a:defRPr/>
            </a:pPr>
            <a:r>
              <a:rPr lang="en-US" dirty="0" smtClean="0">
                <a:latin typeface="Comic Sans MS" pitchFamily="66" charset="0"/>
                <a:ea typeface="ＭＳ Ｐゴシック" pitchFamily="34" charset="-128"/>
              </a:rPr>
              <a:t>No writing</a:t>
            </a:r>
          </a:p>
          <a:p>
            <a:pPr eaLnBrk="1" hangingPunct="1">
              <a:lnSpc>
                <a:spcPct val="75000"/>
              </a:lnSpc>
              <a:defRPr/>
            </a:pPr>
            <a:r>
              <a:rPr lang="en-US" dirty="0" smtClean="0">
                <a:latin typeface="Comic Sans MS" pitchFamily="66" charset="0"/>
                <a:ea typeface="ＭＳ Ｐゴシック" pitchFamily="34" charset="-128"/>
              </a:rPr>
              <a:t>Write Notes</a:t>
            </a:r>
          </a:p>
          <a:p>
            <a:pPr lvl="1" eaLnBrk="1" hangingPunct="1">
              <a:lnSpc>
                <a:spcPct val="75000"/>
              </a:lnSpc>
              <a:defRPr/>
            </a:pPr>
            <a:r>
              <a:rPr lang="en-US" dirty="0" smtClean="0">
                <a:latin typeface="Comic Sans MS" pitchFamily="66" charset="0"/>
                <a:ea typeface="ＭＳ Ｐゴシック" pitchFamily="34" charset="-128"/>
              </a:rPr>
              <a:t>Write down as many big ideas and important details as you can remember.</a:t>
            </a:r>
          </a:p>
          <a:p>
            <a:pPr lvl="1" eaLnBrk="1" hangingPunct="1">
              <a:lnSpc>
                <a:spcPct val="75000"/>
              </a:lnSpc>
              <a:defRPr/>
            </a:pPr>
            <a:r>
              <a:rPr lang="en-US" dirty="0" smtClean="0">
                <a:latin typeface="Comic Sans MS" pitchFamily="66" charset="0"/>
                <a:ea typeface="ＭＳ Ｐゴシック" pitchFamily="34" charset="-128"/>
              </a:rPr>
              <a:t>2 minutes</a:t>
            </a:r>
          </a:p>
          <a:p>
            <a:pPr eaLnBrk="1" hangingPunct="1">
              <a:lnSpc>
                <a:spcPct val="75000"/>
              </a:lnSpc>
              <a:defRPr/>
            </a:pPr>
            <a:r>
              <a:rPr lang="en-US" dirty="0" smtClean="0">
                <a:latin typeface="Comic Sans MS" pitchFamily="66" charset="0"/>
                <a:ea typeface="ＭＳ Ｐゴシック" pitchFamily="34" charset="-128"/>
              </a:rPr>
              <a:t>Talk and Share </a:t>
            </a:r>
          </a:p>
          <a:p>
            <a:pPr lvl="1" eaLnBrk="1" hangingPunct="1">
              <a:lnSpc>
                <a:spcPct val="75000"/>
              </a:lnSpc>
              <a:defRPr/>
            </a:pPr>
            <a:r>
              <a:rPr lang="en-US" dirty="0" smtClean="0">
                <a:latin typeface="Comic Sans MS" pitchFamily="66" charset="0"/>
                <a:ea typeface="ＭＳ Ｐゴシック" pitchFamily="34" charset="-128"/>
              </a:rPr>
              <a:t>Rehearse with partner at table, share and add to lists.</a:t>
            </a:r>
          </a:p>
          <a:p>
            <a:pPr eaLnBrk="1" hangingPunct="1">
              <a:lnSpc>
                <a:spcPct val="75000"/>
              </a:lnSpc>
              <a:defRPr/>
            </a:pPr>
            <a:r>
              <a:rPr lang="en-US" dirty="0" smtClean="0">
                <a:latin typeface="Comic Sans MS" pitchFamily="66" charset="0"/>
                <a:ea typeface="ＭＳ Ｐゴシック" pitchFamily="34" charset="-128"/>
              </a:rPr>
              <a:t>Pair up with someone not in your team</a:t>
            </a:r>
          </a:p>
          <a:p>
            <a:pPr lvl="1" eaLnBrk="1" hangingPunct="1">
              <a:lnSpc>
                <a:spcPct val="75000"/>
              </a:lnSpc>
              <a:defRPr/>
            </a:pPr>
            <a:r>
              <a:rPr lang="en-US" dirty="0" smtClean="0">
                <a:latin typeface="Comic Sans MS" pitchFamily="66" charset="0"/>
                <a:ea typeface="ＭＳ Ｐゴシック" pitchFamily="34" charset="-128"/>
              </a:rPr>
              <a:t>Give one – Get one.  Earn a point for every idea that you have that </a:t>
            </a:r>
            <a:r>
              <a:rPr lang="en-US" dirty="0" err="1" smtClean="0">
                <a:latin typeface="Comic Sans MS" pitchFamily="66" charset="0"/>
                <a:ea typeface="ＭＳ Ｐゴシック" pitchFamily="34" charset="-128"/>
              </a:rPr>
              <a:t>Boogle</a:t>
            </a:r>
            <a:r>
              <a:rPr lang="en-US" dirty="0" smtClean="0">
                <a:latin typeface="Comic Sans MS" pitchFamily="66" charset="0"/>
                <a:ea typeface="ＭＳ Ｐゴシック" pitchFamily="34" charset="-128"/>
              </a:rPr>
              <a:t> partner </a:t>
            </a:r>
            <a:r>
              <a:rPr lang="en-US" dirty="0" err="1" smtClean="0">
                <a:latin typeface="Comic Sans MS" pitchFamily="66" charset="0"/>
                <a:ea typeface="ＭＳ Ｐゴシック" pitchFamily="34" charset="-128"/>
              </a:rPr>
              <a:t>doesn</a:t>
            </a:r>
            <a:r>
              <a:rPr lang="ja-JP" altLang="en-US" dirty="0" smtClean="0">
                <a:latin typeface="Comic Sans MS" pitchFamily="66" charset="0"/>
                <a:ea typeface="ＭＳ Ｐゴシック" pitchFamily="34" charset="-128"/>
              </a:rPr>
              <a:t>’</a:t>
            </a:r>
            <a:r>
              <a:rPr lang="en-US" altLang="ja-JP" dirty="0" smtClean="0">
                <a:latin typeface="Comic Sans MS" pitchFamily="66" charset="0"/>
                <a:ea typeface="ＭＳ Ｐゴシック" pitchFamily="34" charset="-128"/>
              </a:rPr>
              <a:t>t have.  </a:t>
            </a:r>
          </a:p>
          <a:p>
            <a:pPr eaLnBrk="1" hangingPunct="1">
              <a:lnSpc>
                <a:spcPct val="75000"/>
              </a:lnSpc>
              <a:defRPr/>
            </a:pPr>
            <a:r>
              <a:rPr lang="en-US" dirty="0" smtClean="0">
                <a:latin typeface="Comic Sans MS" pitchFamily="66" charset="0"/>
                <a:ea typeface="ＭＳ Ｐゴシック" pitchFamily="34" charset="-128"/>
              </a:rPr>
              <a:t>Return to team and tally the team</a:t>
            </a:r>
            <a:r>
              <a:rPr lang="ja-JP" altLang="en-US" dirty="0" smtClean="0">
                <a:latin typeface="Comic Sans MS" pitchFamily="66" charset="0"/>
                <a:ea typeface="ＭＳ Ｐゴシック" pitchFamily="34" charset="-128"/>
              </a:rPr>
              <a:t>’</a:t>
            </a:r>
            <a:r>
              <a:rPr lang="en-US" altLang="ja-JP" dirty="0" smtClean="0">
                <a:latin typeface="Comic Sans MS" pitchFamily="66" charset="0"/>
                <a:ea typeface="ＭＳ Ｐゴシック" pitchFamily="34" charset="-128"/>
              </a:rPr>
              <a:t>s score. </a:t>
            </a:r>
          </a:p>
          <a:p>
            <a:pPr lvl="1" eaLnBrk="1" hangingPunct="1">
              <a:lnSpc>
                <a:spcPct val="75000"/>
              </a:lnSpc>
              <a:defRPr/>
            </a:pPr>
            <a:endParaRPr lang="en-US" dirty="0" smtClean="0">
              <a:latin typeface="Comic Sans MS" pitchFamily="66" charset="0"/>
              <a:ea typeface="ＭＳ Ｐゴシック" pitchFamily="34" charset="-128"/>
            </a:endParaRPr>
          </a:p>
        </p:txBody>
      </p:sp>
      <p:sp>
        <p:nvSpPr>
          <p:cNvPr id="17412" name="TextBox 3"/>
          <p:cNvSpPr txBox="1">
            <a:spLocks noChangeArrowheads="1"/>
          </p:cNvSpPr>
          <p:nvPr/>
        </p:nvSpPr>
        <p:spPr bwMode="auto">
          <a:xfrm>
            <a:off x="9090026" y="6400800"/>
            <a:ext cx="11477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85000"/>
              </a:lnSpc>
              <a:spcBef>
                <a:spcPct val="60000"/>
              </a:spcBef>
              <a:buSzPct val="130000"/>
              <a:buBlip>
                <a:blip r:embed="rId3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lnSpc>
                <a:spcPct val="85000"/>
              </a:lnSpc>
              <a:spcBef>
                <a:spcPct val="30000"/>
              </a:spcBef>
              <a:buSzPct val="140000"/>
              <a:buBlip>
                <a:blip r:embed="rId4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85000"/>
              </a:lnSpc>
              <a:spcBef>
                <a:spcPct val="30000"/>
              </a:spcBef>
              <a:buSzPct val="140000"/>
              <a:buBlip>
                <a:blip r:embed="rId4"/>
              </a:buBlip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lnSpc>
                <a:spcPct val="85000"/>
              </a:lnSpc>
              <a:spcBef>
                <a:spcPct val="30000"/>
              </a:spcBef>
              <a:buSzPct val="140000"/>
              <a:buBlip>
                <a:blip r:embed="rId4"/>
              </a:buBlip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lnSpc>
                <a:spcPct val="85000"/>
              </a:lnSpc>
              <a:spcBef>
                <a:spcPct val="30000"/>
              </a:spcBef>
              <a:buSzPct val="140000"/>
              <a:buBlip>
                <a:blip r:embed="rId4"/>
              </a:buBlip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85000"/>
              </a:lnSpc>
              <a:spcBef>
                <a:spcPct val="30000"/>
              </a:spcBef>
              <a:spcAft>
                <a:spcPct val="0"/>
              </a:spcAft>
              <a:buSzPct val="140000"/>
              <a:buBlip>
                <a:blip r:embed="rId4"/>
              </a:buBlip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85000"/>
              </a:lnSpc>
              <a:spcBef>
                <a:spcPct val="30000"/>
              </a:spcBef>
              <a:spcAft>
                <a:spcPct val="0"/>
              </a:spcAft>
              <a:buSzPct val="140000"/>
              <a:buBlip>
                <a:blip r:embed="rId4"/>
              </a:buBlip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85000"/>
              </a:lnSpc>
              <a:spcBef>
                <a:spcPct val="30000"/>
              </a:spcBef>
              <a:spcAft>
                <a:spcPct val="0"/>
              </a:spcAft>
              <a:buSzPct val="140000"/>
              <a:buBlip>
                <a:blip r:embed="rId4"/>
              </a:buBlip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85000"/>
              </a:lnSpc>
              <a:spcBef>
                <a:spcPct val="30000"/>
              </a:spcBef>
              <a:spcAft>
                <a:spcPct val="0"/>
              </a:spcAft>
              <a:buSzPct val="140000"/>
              <a:buBlip>
                <a:blip r:embed="rId4"/>
              </a:buBlip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SzTx/>
              <a:buFontTx/>
              <a:buNone/>
            </a:pPr>
            <a:r>
              <a:rPr lang="en-US" altLang="en-US" sz="1800"/>
              <a:t>Page 6</a:t>
            </a:r>
          </a:p>
        </p:txBody>
      </p:sp>
    </p:spTree>
    <p:extLst>
      <p:ext uri="{BB962C8B-B14F-4D97-AF65-F5344CB8AC3E}">
        <p14:creationId xmlns:p14="http://schemas.microsoft.com/office/powerpoint/2010/main" val="31613650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4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874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874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4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874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874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4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874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874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4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874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874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4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874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874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4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874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874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42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8742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8742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42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8742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8742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102</Words>
  <Application>Microsoft Office PowerPoint</Application>
  <PresentationFormat>Widescreen</PresentationFormat>
  <Paragraphs>15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MS PGothic</vt:lpstr>
      <vt:lpstr>MS PGothic</vt:lpstr>
      <vt:lpstr>Arial</vt:lpstr>
      <vt:lpstr>Calibri</vt:lpstr>
      <vt:lpstr>Calibri Light</vt:lpstr>
      <vt:lpstr>Comic Sans MS</vt:lpstr>
      <vt:lpstr>Office Theme</vt:lpstr>
      <vt:lpstr>Boogle (Is it Boggle or Google?)</vt:lpstr>
    </vt:vector>
  </TitlesOfParts>
  <Company>CRSD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Boogle (Is it Boggle or Google?)</dc:title>
  <dc:creator>Jackson, Shighla</dc:creator>
  <cp:lastModifiedBy>Shighla Jackson</cp:lastModifiedBy>
  <cp:revision>1</cp:revision>
  <dcterms:created xsi:type="dcterms:W3CDTF">2017-02-02T14:40:44Z</dcterms:created>
  <dcterms:modified xsi:type="dcterms:W3CDTF">2017-02-02T14:42:11Z</dcterms:modified>
</cp:coreProperties>
</file>